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AB30-80A0-D032-C947-BC81A4E8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3F502-58A3-B459-03E1-50CEAFE5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E62A-6D54-F6A2-F64B-EE1B68BE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4445-E468-94B5-BB70-31547233D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DF392-BE6F-34EC-D2E9-865E018C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EAF7-7CD1-F682-252E-AABD9EB8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46179-F8AD-0A20-0F14-BF1BDD3AB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715DE-2EBE-7058-71DD-6E0EA50E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EDA42-D1C5-EBC2-4AE4-7D6562A9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4907-7425-CCD1-FE3A-C551E168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75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CB41D-BCF6-CF52-4044-F4EB2E12D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AA401-AAF3-7B15-D262-D03C480DA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63E1-6FB0-846A-35CD-611560F0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CB78-CD6A-B440-CBF3-E7040708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15DF7-D933-1EF8-9193-81F7D35C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87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B433-537A-7E7A-5E5B-84ABBDE1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F22FB-4CCC-8AD7-6399-C47A69642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E3C41-4AA5-C05A-959C-164A3D2E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61ADB-3C6D-D7A0-6B09-E3C41619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85CC-EA11-3EF8-37E3-6A2783E4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42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3E83-7FB2-1B81-0A83-D8B31059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00A8E-D17E-B6F3-0C17-B1664158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B54CD-C325-8DE5-96E4-476D158D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F3CB4-6EB3-46C9-02E3-A8EA0D58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7A12-9A48-F234-5EA2-CE6E0EB8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0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EC35-E9EA-A803-11A6-DEF868A0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F27F-B52A-0481-4AE7-EDCE8CD50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A95C5-880E-92DC-0E9C-3593B0ED5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CA92-601B-D5FC-1043-BF4C30C3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C9630-8D12-537D-350D-520CB300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ADC96-F22F-6506-652F-671D8737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5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C1B5-6535-31EB-FAD6-FDE3188F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887EA-1232-2F36-1B1E-27FD4B1B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A3572-4973-8F79-5198-9A4BD38FA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EA32D-2326-F5E3-8320-2D28E195A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0A1E5-9708-28CA-F19D-65FC1174B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E1618-537D-DF15-142A-CEA6209C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C4DF4-468A-382E-A7CE-01491CD7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35299-8171-9258-EAC4-18EC9676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4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677A-1597-C898-6982-31CF13F2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64C95-DA92-B6F8-5FF4-CE6D2ED3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98B0-5D1B-0102-9CC9-2C2B101B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F69E4-F1E3-54AC-B925-8D87C25D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68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86293-6986-8A10-107A-4FDB03EA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574EA-55EB-ABD9-2C2F-A5A01262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6900A-D9BE-A8EE-D563-E03A244E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5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70910-D176-5346-B868-F69F81E2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6E61-2B31-492B-687B-4956CB3A8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6FC7A-EB1F-1F94-38B3-0E09FBFA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EFDC5-0B2D-73F2-2CF2-39441F4C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3AF7E-0D7C-3142-BC7B-ACB3E51A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1AB12-D07F-B682-DE39-01E8CA97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47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8955-418E-ACA1-D1C5-8E450252B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EF9A1-5321-A4B5-F7C4-53EE652A8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9C95D-39B1-21D3-5A3E-A1B4C3F91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776A-6192-D146-94F2-36F18196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E9063-0ECC-3104-C013-048A9927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AE22-EF5F-7706-EB9F-6D971296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42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7FCBA-4FA5-F4F3-081F-D4AC7867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CF6C0-2F03-4A57-3ADF-A7BF8CA2D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C74A-EFB2-CF15-9047-66E422B02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86C19-8D6B-4D91-9E2B-0A8A471B3C1E}" type="datetimeFigureOut">
              <a:rPr lang="en-IN" smtClean="0"/>
              <a:t>14-01-2024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F3587-DF9A-4DA0-841C-797749D1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4122C-AB61-25E8-6D72-E1C5D2B7F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5FCBD-0444-4F18-83D3-E5E907A2C3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00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A1FD4-A671-C3B7-CC49-D383F618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8"/>
            <a:ext cx="12192000" cy="6825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3588D-3168-5753-CB94-E4E0DDD6D400}"/>
              </a:ext>
            </a:extLst>
          </p:cNvPr>
          <p:cNvSpPr txBox="1"/>
          <p:nvPr/>
        </p:nvSpPr>
        <p:spPr>
          <a:xfrm>
            <a:off x="9199984" y="162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3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3A083-F79D-572D-E3D3-12D8DCAE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0"/>
            <a:ext cx="12192000" cy="6848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5D732-DFC8-A54B-6090-BBA2CC7D2CB3}"/>
              </a:ext>
            </a:extLst>
          </p:cNvPr>
          <p:cNvSpPr txBox="1"/>
          <p:nvPr/>
        </p:nvSpPr>
        <p:spPr>
          <a:xfrm>
            <a:off x="8675138" y="0"/>
            <a:ext cx="198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8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D3690-64BE-75DA-A83C-038ECC2C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4"/>
            <a:ext cx="12192000" cy="6842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BFF1D-2043-C1C2-A5FF-FA1F0DD3838C}"/>
              </a:ext>
            </a:extLst>
          </p:cNvPr>
          <p:cNvSpPr txBox="1"/>
          <p:nvPr/>
        </p:nvSpPr>
        <p:spPr>
          <a:xfrm>
            <a:off x="8563170" y="0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915B8-18D0-53D1-1CC0-B32BCDAD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2" y="0"/>
            <a:ext cx="1209253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64852-CB4B-C059-B4F9-19DB2892FFA9}"/>
              </a:ext>
            </a:extLst>
          </p:cNvPr>
          <p:cNvSpPr txBox="1"/>
          <p:nvPr/>
        </p:nvSpPr>
        <p:spPr>
          <a:xfrm>
            <a:off x="8413881" y="0"/>
            <a:ext cx="182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3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92193-5B55-E681-3EC0-76F9F878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49"/>
            <a:ext cx="12192000" cy="6788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3AE47-457D-EFB4-7387-796CDCD69821}"/>
              </a:ext>
            </a:extLst>
          </p:cNvPr>
          <p:cNvSpPr txBox="1"/>
          <p:nvPr/>
        </p:nvSpPr>
        <p:spPr>
          <a:xfrm>
            <a:off x="8395219" y="34849"/>
            <a:ext cx="1831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6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E295F-D147-4D22-A337-CE7697E7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07"/>
            <a:ext cx="12192000" cy="6788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ADE39-1C5A-0523-A409-0B25D0468EB5}"/>
              </a:ext>
            </a:extLst>
          </p:cNvPr>
          <p:cNvSpPr txBox="1"/>
          <p:nvPr/>
        </p:nvSpPr>
        <p:spPr>
          <a:xfrm>
            <a:off x="8208606" y="34807"/>
            <a:ext cx="1588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9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16C1F-5A9F-003D-EC53-FDA3B347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0" y="0"/>
            <a:ext cx="120631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E11EE-6418-28CB-C9BA-2CCA625C369C}"/>
              </a:ext>
            </a:extLst>
          </p:cNvPr>
          <p:cNvSpPr txBox="1"/>
          <p:nvPr/>
        </p:nvSpPr>
        <p:spPr>
          <a:xfrm>
            <a:off x="9615332" y="0"/>
            <a:ext cx="2083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CB32C-1475-E57C-0C48-DD8786F5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" y="0"/>
            <a:ext cx="121577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F2769-C61B-EF4F-477F-69D7C3D856F8}"/>
              </a:ext>
            </a:extLst>
          </p:cNvPr>
          <p:cNvSpPr txBox="1"/>
          <p:nvPr/>
        </p:nvSpPr>
        <p:spPr>
          <a:xfrm>
            <a:off x="9057692" y="0"/>
            <a:ext cx="1728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5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B48B0-370C-F49D-7299-8FA5A3EE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" y="0"/>
            <a:ext cx="121693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C108D-C477-BAF5-651F-CF0007ED2329}"/>
              </a:ext>
            </a:extLst>
          </p:cNvPr>
          <p:cNvSpPr txBox="1"/>
          <p:nvPr/>
        </p:nvSpPr>
        <p:spPr>
          <a:xfrm>
            <a:off x="8665806" y="0"/>
            <a:ext cx="2045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7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42EC3-4F3C-FD7B-BF7A-D86F06FE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" y="0"/>
            <a:ext cx="1213107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0DCA8-E086-FA4E-AAF2-AD817A7BEB9A}"/>
              </a:ext>
            </a:extLst>
          </p:cNvPr>
          <p:cNvSpPr txBox="1"/>
          <p:nvPr/>
        </p:nvSpPr>
        <p:spPr>
          <a:xfrm>
            <a:off x="8731121" y="0"/>
            <a:ext cx="171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33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AEBF2-5DA5-C3F1-5144-8EFFF326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" y="0"/>
            <a:ext cx="121298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05330-94A8-FBE8-9FF4-B482DAC3B6E7}"/>
              </a:ext>
            </a:extLst>
          </p:cNvPr>
          <p:cNvSpPr txBox="1"/>
          <p:nvPr/>
        </p:nvSpPr>
        <p:spPr>
          <a:xfrm>
            <a:off x="8852419" y="0"/>
            <a:ext cx="274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601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B1086-FB52-0A14-A513-D82B008D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" y="0"/>
            <a:ext cx="121281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FA8EB-FBE0-3650-33D5-7707CFD766E1}"/>
              </a:ext>
            </a:extLst>
          </p:cNvPr>
          <p:cNvSpPr txBox="1"/>
          <p:nvPr/>
        </p:nvSpPr>
        <p:spPr>
          <a:xfrm>
            <a:off x="8955056" y="0"/>
            <a:ext cx="1887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84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FC68A-480D-BEF4-A6CB-58A1EE2A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" y="0"/>
            <a:ext cx="121659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A52E9-9602-8592-F20E-A49CC782D4CD}"/>
              </a:ext>
            </a:extLst>
          </p:cNvPr>
          <p:cNvSpPr txBox="1"/>
          <p:nvPr/>
        </p:nvSpPr>
        <p:spPr>
          <a:xfrm>
            <a:off x="8637815" y="0"/>
            <a:ext cx="234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3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B6636-9A1B-713C-1EB1-CF21A2F2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" y="0"/>
            <a:ext cx="1217860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368F1-1D82-288A-6D41-3429CBAB262C}"/>
              </a:ext>
            </a:extLst>
          </p:cNvPr>
          <p:cNvSpPr txBox="1"/>
          <p:nvPr/>
        </p:nvSpPr>
        <p:spPr>
          <a:xfrm>
            <a:off x="8703129" y="0"/>
            <a:ext cx="201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3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91B0F-4317-1546-D31F-BB5775BA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" y="0"/>
            <a:ext cx="121351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FC030F-A1C5-D935-DA05-D1305FDD5CE3}"/>
              </a:ext>
            </a:extLst>
          </p:cNvPr>
          <p:cNvSpPr txBox="1"/>
          <p:nvPr/>
        </p:nvSpPr>
        <p:spPr>
          <a:xfrm>
            <a:off x="8563169" y="0"/>
            <a:ext cx="252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Hariprannav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3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30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Rithika Govindasamy</dc:creator>
  <cp:lastModifiedBy>Rithika Govindasamy</cp:lastModifiedBy>
  <cp:revision>2</cp:revision>
  <dcterms:created xsi:type="dcterms:W3CDTF">2024-01-14T15:58:50Z</dcterms:created>
  <dcterms:modified xsi:type="dcterms:W3CDTF">2024-01-14T16:11:17Z</dcterms:modified>
</cp:coreProperties>
</file>